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Default ContentType="image/jpeg" Extension="jpg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ms-powerpoint.revisioninfo+xml" PartName="/ppt/revisionInfo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9" r:id="rId2"/>
    <p:sldId id="260" r:id="rId3"/>
    <p:sldId id="261" r:id="rId4"/>
    <p:sldId id="262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6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2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B71A1C-3BA9-4877-86E4-68FD18A1ECEA}" type="datetimeFigureOut">
              <a:rPr lang="en-GB" smtClean="0"/>
              <a:t>03/08/2017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7F0A12-3E30-4441-A49B-6154A7FD594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4346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>
            <a:extLst>
              <a:ext uri="{FF2B5EF4-FFF2-40B4-BE49-F238E27FC236}">
                <a16:creationId xmlns:a16="http://schemas.microsoft.com/office/drawing/2014/main" id="{10A3472C-1E6D-45CF-A3AE-94EAC61EBA8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>
            <a:extLst>
              <a:ext uri="{FF2B5EF4-FFF2-40B4-BE49-F238E27FC236}">
                <a16:creationId xmlns:a16="http://schemas.microsoft.com/office/drawing/2014/main" id="{41D08044-4A5F-4927-B218-8DB291FB859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/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3F1CAEA4-3E49-4921-9ECD-963AE8980B1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5C9480C-654F-46CF-BF18-EB70B2F00CE2}" type="slidenum">
              <a:rPr lang="en-GB" altLang="en-US"/>
              <a:pPr eaLnBrk="1" hangingPunct="1"/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760933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04B22867-127E-45B8-B079-DF15AC52FAB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F7B16D76-1C83-4B56-8F63-C5BE3E1B507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0A66A055-FCBD-49E2-869B-EF46518A261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FC9D09-079E-428E-AF96-D3C7BD753CF4}" type="slidenum">
              <a:rPr lang="en-GB" altLang="en-US"/>
              <a:pPr eaLnBrk="1" hangingPunct="1"/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2541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472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778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233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608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534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207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868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482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423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210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535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DD6E1-04C9-4167-9213-F7EFBAA0C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142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 ?><Relationships xmlns="http://schemas.openxmlformats.org/package/2006/relationships"><Relationship Id="rId2" Target="../media/image3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 ?><Relationships xmlns="http://schemas.openxmlformats.org/package/2006/relationships"><Relationship Id="rId3" Target="../media/image4.jpeg" Type="http://schemas.openxmlformats.org/officeDocument/2006/relationships/image"/><Relationship Id="rId2" Target="../notesSlides/notesSlide2.xml" Type="http://schemas.openxmlformats.org/officeDocument/2006/relationships/notesSlide"/><Relationship Id="rId1" Target="../slideLayouts/slideLayout2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>
            <a:extLst>
              <a:ext uri="{FF2B5EF4-FFF2-40B4-BE49-F238E27FC236}">
                <a16:creationId xmlns:a16="http://schemas.microsoft.com/office/drawing/2014/main" id="{BD7D3BBD-CC95-4B7C-A621-3F31532FC8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52400"/>
            <a:ext cx="8001000" cy="762000"/>
          </a:xfrm>
        </p:spPr>
        <p:txBody>
          <a:bodyPr/>
          <a:lstStyle/>
          <a:p>
            <a:pPr eaLnBrk="1" hangingPunct="1"/>
            <a:r>
              <a:rPr lang="en-US" altLang="en-US" sz="3200" b="1" dirty="0">
                <a:solidFill>
                  <a:srgbClr val="0070C0"/>
                </a:solidFill>
                <a:cs typeface="Calibri" panose="020F0502020204030204" pitchFamily="34" charset="0"/>
              </a:rPr>
              <a:t>Water Sector Trust Fund</a:t>
            </a:r>
            <a:endParaRPr lang="en-US" altLang="en-US" sz="3200" b="1" dirty="0">
              <a:cs typeface="Calibri" panose="020F050202020403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FB0A6C-E8AC-4773-975B-539838A97B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762000"/>
            <a:ext cx="8763000" cy="1066800"/>
          </a:xfrm>
        </p:spPr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7000" dirty="0">
                <a:solidFill>
                  <a:schemeClr val="tx1"/>
                </a:solidFill>
                <a:cs typeface="Calibri" pitchFamily="34" charset="0"/>
              </a:rPr>
              <a:t>Customer care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B50698-459B-408B-B2C9-B1B7B5F00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3CA63BE-1FA2-4516-910F-8CF2431FA309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1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pic>
        <p:nvPicPr>
          <p:cNvPr id="2054" name="Picture 7" descr="C:\Users\HP\Desktop\Vision 2030\DSC04473.JPG">
            <a:extLst>
              <a:ext uri="{FF2B5EF4-FFF2-40B4-BE49-F238E27FC236}">
                <a16:creationId xmlns:a16="http://schemas.microsoft.com/office/drawing/2014/main" id="{B51AA355-ECBF-4B61-9D3B-2E31EF2E0D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26" r="30835" b="5305"/>
          <a:stretch>
            <a:fillRect/>
          </a:stretch>
        </p:blipFill>
        <p:spPr bwMode="auto">
          <a:xfrm>
            <a:off x="2743200" y="1768475"/>
            <a:ext cx="3394075" cy="391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235253B7-59E6-4794-A351-971D7B2E35E3}"/>
              </a:ext>
            </a:extLst>
          </p:cNvPr>
          <p:cNvSpPr txBox="1"/>
          <p:nvPr/>
        </p:nvSpPr>
        <p:spPr>
          <a:xfrm>
            <a:off x="6348291" y="5894686"/>
            <a:ext cx="26352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200" dirty="0"/>
              <a:t>Version:2.0</a:t>
            </a:r>
            <a:br>
              <a:rPr lang="de-DE" sz="1200" dirty="0"/>
            </a:br>
            <a:r>
              <a:rPr lang="de-DE" sz="1200" dirty="0"/>
              <a:t>Last Update: August 2017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8297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A5758D79-B0E0-4EC6-BF0B-0A35FFD13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1858" y="312738"/>
            <a:ext cx="7732542" cy="898525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en-GB" sz="2800" dirty="0"/>
              <a:t>How do you approach customers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35CED3-E13A-4B28-8A60-76905F9AD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A47600E-8CA1-45C1-952B-5769DCCFF868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2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4101" name="TextBox 5">
            <a:extLst>
              <a:ext uri="{FF2B5EF4-FFF2-40B4-BE49-F238E27FC236}">
                <a16:creationId xmlns:a16="http://schemas.microsoft.com/office/drawing/2014/main" id="{95A7996C-3D8F-4552-A2DF-A745A3738E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762000"/>
            <a:ext cx="8305800" cy="70802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en-GB" sz="2000" dirty="0">
                <a:cs typeface="Arial" charset="0"/>
              </a:rPr>
              <a:t> </a:t>
            </a:r>
          </a:p>
          <a:p>
            <a:pPr eaLnBrk="1" hangingPunct="1">
              <a:spcBef>
                <a:spcPct val="0"/>
              </a:spcBef>
              <a:defRPr/>
            </a:pPr>
            <a:endParaRPr lang="en-US" altLang="en-US" sz="2000" dirty="0">
              <a:latin typeface="+mn-lt"/>
              <a:cs typeface="Arial" charset="0"/>
            </a:endParaRPr>
          </a:p>
        </p:txBody>
      </p:sp>
      <p:sp>
        <p:nvSpPr>
          <p:cNvPr id="15366" name="Content Placeholder 2">
            <a:extLst>
              <a:ext uri="{FF2B5EF4-FFF2-40B4-BE49-F238E27FC236}">
                <a16:creationId xmlns:a16="http://schemas.microsoft.com/office/drawing/2014/main" id="{3F1569C8-0BAF-42A5-BD2C-231D604A9E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1858" y="1454150"/>
            <a:ext cx="4913142" cy="4184650"/>
          </a:xfrm>
        </p:spPr>
        <p:txBody>
          <a:bodyPr>
            <a:normAutofit fontScale="92500" lnSpcReduction="20000"/>
          </a:bodyPr>
          <a:lstStyle/>
          <a:p>
            <a:pPr>
              <a:buFont typeface="Arial" charset="0"/>
              <a:buChar char="•"/>
              <a:defRPr/>
            </a:pPr>
            <a:r>
              <a:rPr lang="en-US" altLang="en-US" sz="2400" dirty="0"/>
              <a:t>Presenter to call up upon 3 members of the audiences</a:t>
            </a:r>
          </a:p>
          <a:p>
            <a:pPr>
              <a:buFont typeface="Arial" charset="0"/>
              <a:buChar char="•"/>
              <a:defRPr/>
            </a:pPr>
            <a:r>
              <a:rPr lang="en-US" altLang="en-US" sz="2400" dirty="0"/>
              <a:t>2 should role play as the Sanitation Team, one should be a landlord/landlady</a:t>
            </a:r>
          </a:p>
          <a:p>
            <a:pPr>
              <a:buFont typeface="Arial" charset="0"/>
              <a:buChar char="•"/>
              <a:defRPr/>
            </a:pPr>
            <a:r>
              <a:rPr lang="en-US" altLang="en-US" sz="2400" dirty="0"/>
              <a:t>Role play on how to introduce themselves</a:t>
            </a:r>
          </a:p>
          <a:p>
            <a:pPr marL="0" indent="0">
              <a:buFont typeface="Arial" charset="0"/>
              <a:buNone/>
              <a:defRPr/>
            </a:pPr>
            <a:endParaRPr lang="en-US" altLang="en-US" sz="2800" dirty="0"/>
          </a:p>
          <a:p>
            <a:pPr>
              <a:buFont typeface="Arial" charset="0"/>
              <a:buChar char="•"/>
              <a:defRPr/>
            </a:pPr>
            <a:endParaRPr lang="en-US" altLang="en-US" sz="2800" dirty="0"/>
          </a:p>
          <a:p>
            <a:pPr>
              <a:buFont typeface="Arial" charset="0"/>
              <a:buChar char="•"/>
              <a:defRPr/>
            </a:pPr>
            <a:endParaRPr lang="en-US" altLang="en-US" sz="2800" dirty="0"/>
          </a:p>
          <a:p>
            <a:pPr marL="0" indent="0">
              <a:buFont typeface="Arial" charset="0"/>
              <a:buNone/>
              <a:defRPr/>
            </a:pPr>
            <a:br>
              <a:rPr lang="en-US" altLang="en-US" sz="2800" dirty="0"/>
            </a:br>
            <a:endParaRPr lang="en-US" altLang="en-US" sz="2800" dirty="0"/>
          </a:p>
          <a:p>
            <a:pPr>
              <a:buFont typeface="Arial" charset="0"/>
              <a:buChar char="•"/>
              <a:defRPr/>
            </a:pPr>
            <a:endParaRPr lang="en-US" altLang="en-US" sz="2800" dirty="0"/>
          </a:p>
          <a:p>
            <a:pPr>
              <a:buFont typeface="Arial" charset="0"/>
              <a:buChar char="•"/>
              <a:defRPr/>
            </a:pPr>
            <a:endParaRPr lang="en-US" altLang="en-US" sz="2800" dirty="0"/>
          </a:p>
          <a:p>
            <a:pPr>
              <a:buFont typeface="Arial" charset="0"/>
              <a:buChar char="•"/>
              <a:defRPr/>
            </a:pPr>
            <a:endParaRPr lang="en-US" altLang="en-US" sz="2800" dirty="0"/>
          </a:p>
        </p:txBody>
      </p:sp>
      <p:sp>
        <p:nvSpPr>
          <p:cNvPr id="3079" name="AutoShape 8" descr="Image result for customer care clipart">
            <a:extLst>
              <a:ext uri="{FF2B5EF4-FFF2-40B4-BE49-F238E27FC236}">
                <a16:creationId xmlns:a16="http://schemas.microsoft.com/office/drawing/2014/main" id="{3477A698-071A-4A0C-8217-59A724DF561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3080" name="Picture 9">
            <a:extLst>
              <a:ext uri="{FF2B5EF4-FFF2-40B4-BE49-F238E27FC236}">
                <a16:creationId xmlns:a16="http://schemas.microsoft.com/office/drawing/2014/main" id="{07537401-6975-49C7-BE99-97EDA89EFA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219200"/>
            <a:ext cx="2667000" cy="276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2042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64F7AC54-EF0A-49EC-A978-5DDD67505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312738"/>
            <a:ext cx="7620000" cy="898525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en-GB" sz="2800" dirty="0"/>
              <a:t>How do you approach your customers? (1)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B7B024-A691-4D4E-9134-5BB0757A4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E2D202D-D958-443F-BBAF-80DA6F3208ED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3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4101" name="TextBox 5">
            <a:extLst>
              <a:ext uri="{FF2B5EF4-FFF2-40B4-BE49-F238E27FC236}">
                <a16:creationId xmlns:a16="http://schemas.microsoft.com/office/drawing/2014/main" id="{489274C4-43E5-4DE4-880D-DF65067CFB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762000"/>
            <a:ext cx="8305800" cy="70802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en-GB" sz="2000" dirty="0">
                <a:cs typeface="Arial" charset="0"/>
              </a:rPr>
              <a:t> </a:t>
            </a:r>
          </a:p>
          <a:p>
            <a:pPr eaLnBrk="1" hangingPunct="1">
              <a:spcBef>
                <a:spcPct val="0"/>
              </a:spcBef>
              <a:defRPr/>
            </a:pPr>
            <a:endParaRPr lang="en-US" altLang="en-US" sz="2000" dirty="0">
              <a:latin typeface="+mn-lt"/>
              <a:cs typeface="Arial" charset="0"/>
            </a:endParaRPr>
          </a:p>
        </p:txBody>
      </p:sp>
      <p:sp>
        <p:nvSpPr>
          <p:cNvPr id="15366" name="Content Placeholder 2">
            <a:extLst>
              <a:ext uri="{FF2B5EF4-FFF2-40B4-BE49-F238E27FC236}">
                <a16:creationId xmlns:a16="http://schemas.microsoft.com/office/drawing/2014/main" id="{7EF21233-D4C8-4E06-B6D0-20F60A606A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295400"/>
            <a:ext cx="7772400" cy="4267200"/>
          </a:xfrm>
        </p:spPr>
        <p:txBody>
          <a:bodyPr>
            <a:normAutofit fontScale="92500" lnSpcReduction="10000"/>
          </a:bodyPr>
          <a:lstStyle/>
          <a:p>
            <a:pPr>
              <a:buFont typeface="Arial" charset="0"/>
              <a:buChar char="•"/>
              <a:defRPr/>
            </a:pPr>
            <a:r>
              <a:rPr lang="en-US" altLang="en-US" sz="2400" dirty="0"/>
              <a:t>Greetings! (smile)</a:t>
            </a:r>
          </a:p>
          <a:p>
            <a:pPr>
              <a:buFont typeface="Arial" charset="0"/>
              <a:buChar char="•"/>
              <a:defRPr/>
            </a:pPr>
            <a:r>
              <a:rPr lang="en-US" altLang="en-US" sz="2400" dirty="0"/>
              <a:t>Introduce yourself and your organisation together with the water company you are affiliated to ( e.g. James Maina, Unity for Development, EWASCO)</a:t>
            </a:r>
          </a:p>
          <a:p>
            <a:pPr>
              <a:buFont typeface="Arial" charset="0"/>
              <a:buChar char="•"/>
              <a:defRPr/>
            </a:pPr>
            <a:r>
              <a:rPr lang="en-US" altLang="en-US" sz="2400" dirty="0"/>
              <a:t>Produce your water company letter to the landlord</a:t>
            </a:r>
          </a:p>
          <a:p>
            <a:pPr>
              <a:buFont typeface="Arial" charset="0"/>
              <a:buChar char="•"/>
              <a:defRPr/>
            </a:pPr>
            <a:r>
              <a:rPr lang="en-US" altLang="en-US" sz="2400" dirty="0"/>
              <a:t>Ask to be taken to the toilet</a:t>
            </a:r>
          </a:p>
          <a:p>
            <a:pPr>
              <a:buFont typeface="Arial" charset="0"/>
              <a:buChar char="•"/>
              <a:defRPr/>
            </a:pPr>
            <a:r>
              <a:rPr lang="en-US" altLang="en-US" sz="2400" dirty="0"/>
              <a:t>Once the content of the vault has been inspected and explained to the customer, mention the prices.</a:t>
            </a:r>
          </a:p>
          <a:p>
            <a:pPr>
              <a:buFont typeface="Arial" charset="0"/>
              <a:buChar char="•"/>
              <a:defRPr/>
            </a:pPr>
            <a:r>
              <a:rPr lang="en-US" altLang="en-US" sz="2400" dirty="0"/>
              <a:t>Show them the price lists (negotiate)</a:t>
            </a:r>
          </a:p>
          <a:p>
            <a:pPr marL="0" indent="0">
              <a:buFont typeface="Arial" charset="0"/>
              <a:buNone/>
              <a:defRPr/>
            </a:pPr>
            <a:br>
              <a:rPr lang="en-US" altLang="en-US" sz="2800" dirty="0"/>
            </a:br>
            <a:endParaRPr lang="en-US" altLang="en-US" sz="2800" dirty="0"/>
          </a:p>
          <a:p>
            <a:pPr>
              <a:buFont typeface="Arial" charset="0"/>
              <a:buChar char="•"/>
              <a:defRPr/>
            </a:pPr>
            <a:endParaRPr lang="en-US" altLang="en-US" sz="2800" dirty="0"/>
          </a:p>
          <a:p>
            <a:pPr>
              <a:buFont typeface="Arial" charset="0"/>
              <a:buChar char="•"/>
              <a:defRPr/>
            </a:pPr>
            <a:endParaRPr lang="en-US" altLang="en-US" sz="2800" dirty="0"/>
          </a:p>
          <a:p>
            <a:pPr>
              <a:buFont typeface="Arial" charset="0"/>
              <a:buChar char="•"/>
              <a:defRPr/>
            </a:pP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682667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4AAC6DB5-2B78-4F3F-BBBC-5A1AC31290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062" y="312738"/>
            <a:ext cx="7690338" cy="898525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en-GB" sz="2800" dirty="0"/>
              <a:t>How do you approach customers? (2)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29DD88-063D-4FCF-A7A4-799BBABE3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357C046-C572-4EBE-B3C5-EA9A7D8A2CC9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4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4101" name="TextBox 5">
            <a:extLst>
              <a:ext uri="{FF2B5EF4-FFF2-40B4-BE49-F238E27FC236}">
                <a16:creationId xmlns:a16="http://schemas.microsoft.com/office/drawing/2014/main" id="{46A0D8E5-AFE0-44A0-B566-5BC61311B7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762000"/>
            <a:ext cx="8305800" cy="70802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en-GB" sz="2000" dirty="0">
                <a:cs typeface="Arial" charset="0"/>
              </a:rPr>
              <a:t> </a:t>
            </a:r>
          </a:p>
          <a:p>
            <a:pPr eaLnBrk="1" hangingPunct="1">
              <a:spcBef>
                <a:spcPct val="0"/>
              </a:spcBef>
              <a:defRPr/>
            </a:pPr>
            <a:endParaRPr lang="en-US" altLang="en-US" sz="2000" dirty="0">
              <a:latin typeface="+mn-lt"/>
              <a:cs typeface="Arial" charset="0"/>
            </a:endParaRPr>
          </a:p>
        </p:txBody>
      </p:sp>
      <p:sp>
        <p:nvSpPr>
          <p:cNvPr id="15366" name="Content Placeholder 2">
            <a:extLst>
              <a:ext uri="{FF2B5EF4-FFF2-40B4-BE49-F238E27FC236}">
                <a16:creationId xmlns:a16="http://schemas.microsoft.com/office/drawing/2014/main" id="{091BE675-16FF-4D85-9430-80CC5123DB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4062" y="1295400"/>
            <a:ext cx="4947138" cy="4267200"/>
          </a:xfrm>
        </p:spPr>
        <p:txBody>
          <a:bodyPr>
            <a:normAutofit fontScale="77500" lnSpcReduction="20000"/>
          </a:bodyPr>
          <a:lstStyle/>
          <a:p>
            <a:pPr>
              <a:buFont typeface="Arial" charset="0"/>
              <a:buChar char="•"/>
              <a:defRPr/>
            </a:pPr>
            <a:r>
              <a:rPr lang="en-US" altLang="en-US" sz="2400" dirty="0"/>
              <a:t>Begin the work</a:t>
            </a:r>
          </a:p>
          <a:p>
            <a:pPr>
              <a:buFont typeface="Arial" charset="0"/>
              <a:buChar char="•"/>
              <a:defRPr/>
            </a:pPr>
            <a:r>
              <a:rPr lang="en-US" altLang="en-US" sz="2400" dirty="0"/>
              <a:t>Ensure there is no spillage</a:t>
            </a:r>
          </a:p>
          <a:p>
            <a:pPr>
              <a:buFont typeface="Arial" charset="0"/>
              <a:buChar char="•"/>
              <a:defRPr/>
            </a:pPr>
            <a:r>
              <a:rPr lang="en-US" altLang="en-US" sz="2400" dirty="0"/>
              <a:t>Incase of spillage around the toilet please ensure that you clean up</a:t>
            </a:r>
          </a:p>
          <a:p>
            <a:pPr>
              <a:buFont typeface="Arial" charset="0"/>
              <a:buChar char="•"/>
              <a:defRPr/>
            </a:pPr>
            <a:r>
              <a:rPr lang="en-US" altLang="en-US" sz="2400" dirty="0"/>
              <a:t>Once finished, collect the money and say goodbye</a:t>
            </a:r>
          </a:p>
          <a:p>
            <a:pPr>
              <a:buFont typeface="Arial" charset="0"/>
              <a:buChar char="•"/>
              <a:defRPr/>
            </a:pPr>
            <a:endParaRPr lang="en-US" altLang="en-US" sz="2800" dirty="0"/>
          </a:p>
          <a:p>
            <a:pPr>
              <a:buFont typeface="Arial" charset="0"/>
              <a:buChar char="•"/>
              <a:defRPr/>
            </a:pPr>
            <a:endParaRPr lang="en-US" altLang="en-US" sz="2800" dirty="0"/>
          </a:p>
          <a:p>
            <a:pPr>
              <a:buFont typeface="Arial" charset="0"/>
              <a:buChar char="•"/>
              <a:defRPr/>
            </a:pPr>
            <a:endParaRPr lang="en-US" altLang="en-US" sz="2800" dirty="0"/>
          </a:p>
          <a:p>
            <a:pPr>
              <a:buFont typeface="Arial" charset="0"/>
              <a:buChar char="•"/>
              <a:defRPr/>
            </a:pPr>
            <a:endParaRPr lang="en-US" altLang="en-US" sz="2800" dirty="0"/>
          </a:p>
          <a:p>
            <a:pPr>
              <a:buFont typeface="Arial" charset="0"/>
              <a:buChar char="•"/>
              <a:defRPr/>
            </a:pPr>
            <a:endParaRPr lang="en-US" altLang="en-US" sz="2800" dirty="0"/>
          </a:p>
          <a:p>
            <a:pPr marL="0" indent="0">
              <a:buFont typeface="Arial" charset="0"/>
              <a:buNone/>
              <a:defRPr/>
            </a:pPr>
            <a:br>
              <a:rPr lang="en-US" altLang="en-US" sz="2800" dirty="0"/>
            </a:br>
            <a:endParaRPr lang="en-US" altLang="en-US" sz="2800" dirty="0"/>
          </a:p>
          <a:p>
            <a:pPr>
              <a:buFont typeface="Arial" charset="0"/>
              <a:buChar char="•"/>
              <a:defRPr/>
            </a:pPr>
            <a:endParaRPr lang="en-US" altLang="en-US" sz="2800" dirty="0"/>
          </a:p>
          <a:p>
            <a:pPr>
              <a:buFont typeface="Arial" charset="0"/>
              <a:buChar char="•"/>
              <a:defRPr/>
            </a:pPr>
            <a:endParaRPr lang="en-US" altLang="en-US" sz="2800" dirty="0"/>
          </a:p>
          <a:p>
            <a:pPr>
              <a:buFont typeface="Arial" charset="0"/>
              <a:buChar char="•"/>
              <a:defRPr/>
            </a:pPr>
            <a:endParaRPr lang="en-US" altLang="en-US" sz="2800" dirty="0"/>
          </a:p>
        </p:txBody>
      </p:sp>
      <p:pic>
        <p:nvPicPr>
          <p:cNvPr id="5127" name="Picture 7">
            <a:extLst>
              <a:ext uri="{FF2B5EF4-FFF2-40B4-BE49-F238E27FC236}">
                <a16:creationId xmlns:a16="http://schemas.microsoft.com/office/drawing/2014/main" id="{8685648D-2A9B-42C2-B1C2-E2D461036F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1219200"/>
            <a:ext cx="26670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98302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179</Words>
  <Application>Microsoft Office PowerPoint</Application>
  <PresentationFormat>Bildschirmpräsentation (4:3)</PresentationFormat>
  <Paragraphs>43</Paragraphs>
  <Slides>4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Water Sector Trust Fund</vt:lpstr>
      <vt:lpstr>How do you approach customers</vt:lpstr>
      <vt:lpstr>How do you approach your customers? (1) </vt:lpstr>
      <vt:lpstr>How do you approach customers? (2)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Linda Gwada</dc:creator>
  <cp:lastModifiedBy>Pia Fischer</cp:lastModifiedBy>
  <cp:revision>3</cp:revision>
  <dcterms:created xsi:type="dcterms:W3CDTF">2017-07-24T09:02:33Z</dcterms:created>
  <dcterms:modified xsi:type="dcterms:W3CDTF">2017-08-03T20:57:02Z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148568</vt:lpwstr>
  </property>
  <property fmtid="{D5CDD505-2E9C-101B-9397-08002B2CF9AE}" name="NXPowerLiteSettings" pid="3">
    <vt:lpwstr>C4000400038000</vt:lpwstr>
  </property>
  <property fmtid="{D5CDD505-2E9C-101B-9397-08002B2CF9AE}" name="NXPowerLiteVersion" pid="4">
    <vt:lpwstr>D7.1.10</vt:lpwstr>
  </property>
</Properties>
</file>